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21" r:id="rId1"/>
  </p:sldMasterIdLst>
  <p:sldIdLst>
    <p:sldId id="256" r:id="rId2"/>
    <p:sldId id="258" r:id="rId3"/>
    <p:sldId id="278" r:id="rId4"/>
    <p:sldId id="270" r:id="rId5"/>
    <p:sldId id="272" r:id="rId6"/>
    <p:sldId id="273" r:id="rId7"/>
    <p:sldId id="274" r:id="rId8"/>
    <p:sldId id="262" r:id="rId9"/>
    <p:sldId id="271" r:id="rId10"/>
    <p:sldId id="275" r:id="rId11"/>
    <p:sldId id="276" r:id="rId12"/>
    <p:sldId id="263" r:id="rId13"/>
    <p:sldId id="264" r:id="rId14"/>
    <p:sldId id="265" r:id="rId15"/>
    <p:sldId id="268" r:id="rId16"/>
    <p:sldId id="282" r:id="rId17"/>
    <p:sldId id="281" r:id="rId18"/>
    <p:sldId id="267" r:id="rId19"/>
    <p:sldId id="279" r:id="rId20"/>
    <p:sldId id="277" r:id="rId21"/>
    <p:sldId id="280" r:id="rId22"/>
    <p:sldId id="283" r:id="rId23"/>
    <p:sldId id="269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60"/>
  </p:normalViewPr>
  <p:slideViewPr>
    <p:cSldViewPr snapToGrid="0">
      <p:cViewPr>
        <p:scale>
          <a:sx n="70" d="100"/>
          <a:sy n="70" d="100"/>
        </p:scale>
        <p:origin x="46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64649E-D706-45E0-A4BC-8BC01FD5C701}" type="datetimeFigureOut">
              <a:rPr lang="en-IN" smtClean="0"/>
              <a:t>06-05-2025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1E04A-A79F-40E5-8209-8F164961D04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473752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64649E-D706-45E0-A4BC-8BC01FD5C701}" type="datetimeFigureOut">
              <a:rPr lang="en-IN" smtClean="0"/>
              <a:t>06-05-2025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1E04A-A79F-40E5-8209-8F164961D04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635616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64649E-D706-45E0-A4BC-8BC01FD5C701}" type="datetimeFigureOut">
              <a:rPr lang="en-IN" smtClean="0"/>
              <a:t>06-05-2025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1E04A-A79F-40E5-8209-8F164961D04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240500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64649E-D706-45E0-A4BC-8BC01FD5C701}" type="datetimeFigureOut">
              <a:rPr lang="en-IN" smtClean="0"/>
              <a:t>06-05-2025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1E04A-A79F-40E5-8209-8F164961D04B}" type="slidenum">
              <a:rPr lang="en-IN" smtClean="0"/>
              <a:t>‹#›</a:t>
            </a:fld>
            <a:endParaRPr lang="en-IN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096682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64649E-D706-45E0-A4BC-8BC01FD5C701}" type="datetimeFigureOut">
              <a:rPr lang="en-IN" smtClean="0"/>
              <a:t>06-05-2025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1E04A-A79F-40E5-8209-8F164961D04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75493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64649E-D706-45E0-A4BC-8BC01FD5C701}" type="datetimeFigureOut">
              <a:rPr lang="en-IN" smtClean="0"/>
              <a:t>06-05-2025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1E04A-A79F-40E5-8209-8F164961D04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343732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64649E-D706-45E0-A4BC-8BC01FD5C701}" type="datetimeFigureOut">
              <a:rPr lang="en-IN" smtClean="0"/>
              <a:t>06-05-2025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1E04A-A79F-40E5-8209-8F164961D04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636352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64649E-D706-45E0-A4BC-8BC01FD5C701}" type="datetimeFigureOut">
              <a:rPr lang="en-IN" smtClean="0"/>
              <a:t>06-05-2025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1E04A-A79F-40E5-8209-8F164961D04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196734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64649E-D706-45E0-A4BC-8BC01FD5C701}" type="datetimeFigureOut">
              <a:rPr lang="en-IN" smtClean="0"/>
              <a:t>06-05-2025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1E04A-A79F-40E5-8209-8F164961D04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710713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64649E-D706-45E0-A4BC-8BC01FD5C701}" type="datetimeFigureOut">
              <a:rPr lang="en-IN" smtClean="0"/>
              <a:t>06-05-2025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1E04A-A79F-40E5-8209-8F164961D04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416236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64649E-D706-45E0-A4BC-8BC01FD5C701}" type="datetimeFigureOut">
              <a:rPr lang="en-IN" smtClean="0"/>
              <a:t>06-05-2025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1E04A-A79F-40E5-8209-8F164961D04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105690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64649E-D706-45E0-A4BC-8BC01FD5C701}" type="datetimeFigureOut">
              <a:rPr lang="en-IN" smtClean="0"/>
              <a:t>06-05-2025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1E04A-A79F-40E5-8209-8F164961D04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033328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64649E-D706-45E0-A4BC-8BC01FD5C701}" type="datetimeFigureOut">
              <a:rPr lang="en-IN" smtClean="0"/>
              <a:t>06-05-2025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1E04A-A79F-40E5-8209-8F164961D04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0972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64649E-D706-45E0-A4BC-8BC01FD5C701}" type="datetimeFigureOut">
              <a:rPr lang="en-IN" smtClean="0"/>
              <a:t>06-05-2025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1E04A-A79F-40E5-8209-8F164961D04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39806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64649E-D706-45E0-A4BC-8BC01FD5C701}" type="datetimeFigureOut">
              <a:rPr lang="en-IN" smtClean="0"/>
              <a:t>06-05-2025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1E04A-A79F-40E5-8209-8F164961D04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512764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64649E-D706-45E0-A4BC-8BC01FD5C701}" type="datetimeFigureOut">
              <a:rPr lang="en-IN" smtClean="0"/>
              <a:t>06-05-2025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1E04A-A79F-40E5-8209-8F164961D04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38374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64649E-D706-45E0-A4BC-8BC01FD5C701}" type="datetimeFigureOut">
              <a:rPr lang="en-IN" smtClean="0"/>
              <a:t>06-05-2025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1E04A-A79F-40E5-8209-8F164961D04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260174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D764649E-D706-45E0-A4BC-8BC01FD5C701}" type="datetimeFigureOut">
              <a:rPr lang="en-IN" smtClean="0"/>
              <a:t>06-05-2025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7541E04A-A79F-40E5-8209-8F164961D04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002540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2" r:id="rId1"/>
    <p:sldLayoutId id="2147483923" r:id="rId2"/>
    <p:sldLayoutId id="2147483924" r:id="rId3"/>
    <p:sldLayoutId id="2147483925" r:id="rId4"/>
    <p:sldLayoutId id="2147483926" r:id="rId5"/>
    <p:sldLayoutId id="2147483927" r:id="rId6"/>
    <p:sldLayoutId id="2147483928" r:id="rId7"/>
    <p:sldLayoutId id="2147483929" r:id="rId8"/>
    <p:sldLayoutId id="2147483930" r:id="rId9"/>
    <p:sldLayoutId id="2147483931" r:id="rId10"/>
    <p:sldLayoutId id="2147483932" r:id="rId11"/>
    <p:sldLayoutId id="2147483933" r:id="rId12"/>
    <p:sldLayoutId id="2147483934" r:id="rId13"/>
    <p:sldLayoutId id="2147483935" r:id="rId14"/>
    <p:sldLayoutId id="2147483936" r:id="rId15"/>
    <p:sldLayoutId id="2147483937" r:id="rId16"/>
    <p:sldLayoutId id="2147483938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8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Diksha SUNDARAM FINTECH-2025</a:t>
            </a:r>
            <a:endParaRPr lang="en-IN" sz="48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993951"/>
          </a:xfrm>
        </p:spPr>
        <p:txBody>
          <a:bodyPr>
            <a:normAutofit fontScale="25000" lnSpcReduction="20000"/>
          </a:bodyPr>
          <a:lstStyle/>
          <a:p>
            <a:pPr marL="45720" indent="0">
              <a:buNone/>
            </a:pPr>
            <a:r>
              <a:rPr lang="en-IN" sz="8000" b="1" dirty="0" smtClean="0">
                <a:solidFill>
                  <a:schemeClr val="accent2">
                    <a:lumMod val="75000"/>
                  </a:schemeClr>
                </a:solidFill>
              </a:rPr>
              <a:t>                                                        </a:t>
            </a:r>
            <a:r>
              <a:rPr lang="en-IN" sz="9600" b="1" i="1" u="sng" dirty="0" smtClean="0"/>
              <a:t>Team Members</a:t>
            </a:r>
          </a:p>
          <a:p>
            <a:pPr marL="45720" indent="0">
              <a:buNone/>
            </a:pPr>
            <a:r>
              <a:rPr lang="en-IN" sz="9600" b="1" dirty="0" smtClean="0"/>
              <a:t>				Abhishek KUMAR</a:t>
            </a:r>
          </a:p>
          <a:p>
            <a:pPr marL="45720" indent="0">
              <a:buNone/>
            </a:pPr>
            <a:r>
              <a:rPr lang="en-IN" sz="9600" b="1" dirty="0"/>
              <a:t>	</a:t>
            </a:r>
            <a:r>
              <a:rPr lang="en-IN" sz="9600" b="1" dirty="0" smtClean="0"/>
              <a:t>			Albin Benny</a:t>
            </a:r>
          </a:p>
          <a:p>
            <a:pPr marL="45720" indent="0">
              <a:buNone/>
            </a:pPr>
            <a:r>
              <a:rPr lang="en-IN" sz="9600" b="1" dirty="0"/>
              <a:t>	</a:t>
            </a:r>
            <a:r>
              <a:rPr lang="en-IN" sz="9600" b="1" dirty="0" smtClean="0"/>
              <a:t>			Anil rasa</a:t>
            </a:r>
          </a:p>
          <a:p>
            <a:pPr marL="45720" indent="0">
              <a:buNone/>
            </a:pPr>
            <a:r>
              <a:rPr lang="en-IN" sz="9600" b="1" dirty="0"/>
              <a:t>	</a:t>
            </a:r>
            <a:r>
              <a:rPr lang="en-IN" sz="9600" b="1" dirty="0" smtClean="0"/>
              <a:t>			Ancha Navyasri</a:t>
            </a:r>
          </a:p>
          <a:p>
            <a:pPr marL="45720" indent="0">
              <a:buNone/>
            </a:pPr>
            <a:r>
              <a:rPr lang="en-IN" sz="9600" b="1" dirty="0" smtClean="0"/>
              <a:t>				Lokesh batta</a:t>
            </a:r>
          </a:p>
          <a:p>
            <a:pPr marL="45720" indent="0">
              <a:buNone/>
            </a:pPr>
            <a:r>
              <a:rPr lang="en-IN" sz="9600" b="1" dirty="0" smtClean="0"/>
              <a:t>                                             Praveen R</a:t>
            </a:r>
            <a:endParaRPr lang="en-IN" sz="9600" b="1" dirty="0"/>
          </a:p>
          <a:p>
            <a:pPr marL="45720" indent="0">
              <a:buNone/>
            </a:pPr>
            <a:r>
              <a:rPr lang="en-IN" sz="9600" b="1" dirty="0"/>
              <a:t>                                             </a:t>
            </a:r>
            <a:r>
              <a:rPr lang="en-IN" sz="9600" b="1" dirty="0" smtClean="0"/>
              <a:t>Vikram</a:t>
            </a:r>
            <a:endParaRPr lang="en-IN" sz="9600" b="1" dirty="0"/>
          </a:p>
          <a:p>
            <a:pPr marL="45720" indent="0">
              <a:buNone/>
            </a:pPr>
            <a:r>
              <a:rPr lang="en-IN" sz="9600" dirty="0"/>
              <a:t>                                              </a:t>
            </a:r>
            <a:r>
              <a:rPr lang="en-IN" sz="9600" dirty="0" smtClean="0"/>
              <a:t>	 </a:t>
            </a:r>
            <a:endParaRPr lang="en-IN" sz="9600" dirty="0"/>
          </a:p>
          <a:p>
            <a:pPr marL="45720" indent="0">
              <a:buNone/>
            </a:pPr>
            <a:r>
              <a:rPr lang="en-IN" sz="9600" dirty="0" smtClean="0"/>
              <a:t>					 </a:t>
            </a:r>
            <a:endParaRPr lang="en-IN" sz="9600" dirty="0"/>
          </a:p>
          <a:p>
            <a:pPr marL="45720" indent="0">
              <a:buNone/>
            </a:pPr>
            <a:r>
              <a:rPr lang="en-IN" sz="8000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73566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523" y="1149049"/>
            <a:ext cx="11635407" cy="467529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32523" y="5674135"/>
            <a:ext cx="114763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endParaRPr lang="en-GB" b="1" dirty="0">
              <a:solidFill>
                <a:srgbClr val="FF000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b="1" dirty="0" smtClean="0"/>
              <a:t>WHEN </a:t>
            </a:r>
            <a:r>
              <a:rPr lang="en-GB" b="1" dirty="0"/>
              <a:t>THE USER CLICKS ON APPLY NOW, THEY WILL BE REDIRECTED TO THE ADD PROPERTY PAGE, WHERE THEY CAN ADD THE PROPERTY DETAILS.</a:t>
            </a:r>
            <a:endParaRPr lang="en-IN" b="1" dirty="0"/>
          </a:p>
        </p:txBody>
      </p:sp>
      <p:sp>
        <p:nvSpPr>
          <p:cNvPr id="7" name="TextBox 6"/>
          <p:cNvSpPr txBox="1"/>
          <p:nvPr/>
        </p:nvSpPr>
        <p:spPr>
          <a:xfrm>
            <a:off x="3260034" y="318052"/>
            <a:ext cx="58972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800" b="1" dirty="0" smtClean="0"/>
              <a:t>PREMIUM DETAILS</a:t>
            </a:r>
            <a:endParaRPr lang="en-IN" sz="4800" b="1" dirty="0"/>
          </a:p>
        </p:txBody>
      </p:sp>
    </p:spTree>
    <p:extLst>
      <p:ext uri="{BB962C8B-B14F-4D97-AF65-F5344CB8AC3E}">
        <p14:creationId xmlns:p14="http://schemas.microsoft.com/office/powerpoint/2010/main" val="3372414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413" y="940483"/>
            <a:ext cx="6215269" cy="431205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57810" y="5128591"/>
            <a:ext cx="113571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  <a:p>
            <a:endParaRPr lang="en-IN" dirty="0" smtClean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GB" sz="2000" b="1" dirty="0" smtClean="0"/>
              <a:t>IF </a:t>
            </a:r>
            <a:r>
              <a:rPr lang="en-GB" sz="2000" b="1" dirty="0"/>
              <a:t>THE USER IS NEW, THEY MUST ADD THE PROPERTY DETAILS BEFORE PROCEEDING TO THE PAYMENT PAGE. OTHERWISE, THEY CAN DIRECTLY NAVIGATE TO THE PAYMENT PAGE AND COMPLETE THEIR PAYMENT.</a:t>
            </a:r>
            <a:endParaRPr lang="en-IN" sz="2000" b="1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3079" y="940483"/>
            <a:ext cx="5349240" cy="431205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604592" y="-142305"/>
            <a:ext cx="72621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800" b="1" dirty="0" smtClean="0"/>
              <a:t>ADD PROPERTY</a:t>
            </a:r>
            <a:endParaRPr lang="en-IN" sz="4800" b="1" dirty="0"/>
          </a:p>
        </p:txBody>
      </p:sp>
    </p:spTree>
    <p:extLst>
      <p:ext uri="{BB962C8B-B14F-4D97-AF65-F5344CB8AC3E}">
        <p14:creationId xmlns:p14="http://schemas.microsoft.com/office/powerpoint/2010/main" val="2081723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04934"/>
          </a:xfrm>
        </p:spPr>
        <p:txBody>
          <a:bodyPr>
            <a:normAutofit fontScale="90000"/>
          </a:bodyPr>
          <a:lstStyle/>
          <a:p>
            <a:r>
              <a:rPr lang="en-IN" sz="4400" b="1" dirty="0" smtClean="0"/>
              <a:t>PAYMENT</a:t>
            </a:r>
            <a:r>
              <a:rPr lang="en-IN" sz="3200" dirty="0" smtClean="0"/>
              <a:t> </a:t>
            </a:r>
            <a:endParaRPr lang="en-IN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28035" y="1296064"/>
            <a:ext cx="10883358" cy="5479640"/>
          </a:xfrm>
        </p:spPr>
        <p:txBody>
          <a:bodyPr>
            <a:normAutofit/>
          </a:bodyPr>
          <a:lstStyle/>
          <a:p>
            <a:endParaRPr lang="en-IN" dirty="0" smtClean="0"/>
          </a:p>
          <a:p>
            <a:endParaRPr lang="en-IN" dirty="0"/>
          </a:p>
          <a:p>
            <a:endParaRPr lang="en-IN" dirty="0" smtClean="0"/>
          </a:p>
          <a:p>
            <a:endParaRPr lang="en-IN" dirty="0"/>
          </a:p>
          <a:p>
            <a:endParaRPr lang="en-IN" dirty="0" smtClean="0"/>
          </a:p>
          <a:p>
            <a:endParaRPr lang="en-IN" dirty="0"/>
          </a:p>
          <a:p>
            <a:endParaRPr lang="en-IN" dirty="0" smtClean="0"/>
          </a:p>
          <a:p>
            <a:endParaRPr lang="en-IN" dirty="0"/>
          </a:p>
          <a:p>
            <a:endParaRPr lang="en-IN" sz="1800" dirty="0" smtClean="0"/>
          </a:p>
          <a:p>
            <a:endParaRPr lang="en-IN" sz="1800" dirty="0" smtClean="0"/>
          </a:p>
          <a:p>
            <a:endParaRPr lang="en-IN" sz="1800" dirty="0"/>
          </a:p>
          <a:p>
            <a:endParaRPr lang="en-IN" sz="1800" dirty="0" smtClean="0"/>
          </a:p>
          <a:p>
            <a:endParaRPr lang="en-IN" sz="1800" dirty="0"/>
          </a:p>
          <a:p>
            <a:endParaRPr lang="en-IN" sz="1800" dirty="0" smtClean="0"/>
          </a:p>
          <a:p>
            <a:endParaRPr lang="en-IN" sz="1800" dirty="0" smtClean="0"/>
          </a:p>
          <a:p>
            <a:endParaRPr lang="en-IN" sz="1800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92" y="1050869"/>
            <a:ext cx="6093278" cy="458768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21992" y="5883965"/>
            <a:ext cx="109435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b="1" dirty="0"/>
              <a:t>WHEN THE USER CLICKS ON THE PAYMENT BUTTON, DIFFERENT PAYMENT OPTIONS WILL BE DISPLAYED, AND THE USER CAN MAKE THE PAYMENT DIRECTLY.</a:t>
            </a:r>
            <a:endParaRPr lang="en-IN" b="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1968" y="1050869"/>
            <a:ext cx="5687268" cy="4587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367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1624" y="0"/>
            <a:ext cx="10515600" cy="1208598"/>
          </a:xfrm>
        </p:spPr>
        <p:txBody>
          <a:bodyPr>
            <a:noAutofit/>
          </a:bodyPr>
          <a:lstStyle/>
          <a:p>
            <a:r>
              <a:rPr lang="en-IN" sz="3200" b="1" dirty="0" smtClean="0"/>
              <a:t>Raise  and ClaIm TRACK </a:t>
            </a:r>
            <a:endParaRPr lang="en-IN" sz="3200" b="1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29371" y="1391478"/>
            <a:ext cx="11011894" cy="5375082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endParaRPr lang="en-IN" dirty="0" smtClean="0"/>
          </a:p>
          <a:p>
            <a:endParaRPr lang="en-IN" dirty="0"/>
          </a:p>
          <a:p>
            <a:endParaRPr lang="en-IN" dirty="0" smtClean="0"/>
          </a:p>
          <a:p>
            <a:endParaRPr lang="en-IN" dirty="0"/>
          </a:p>
          <a:p>
            <a:endParaRPr lang="en-IN" dirty="0" smtClean="0"/>
          </a:p>
          <a:p>
            <a:endParaRPr lang="en-IN" dirty="0"/>
          </a:p>
          <a:p>
            <a:endParaRPr lang="en-IN" dirty="0" smtClean="0"/>
          </a:p>
          <a:p>
            <a:endParaRPr lang="en-IN" sz="2000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GB" b="1" dirty="0"/>
              <a:t>If a user wants to file a claim, they need to submit a claim application and can also track its status.</a:t>
            </a:r>
            <a:endParaRPr lang="en-IN" sz="20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8702" y="1208598"/>
            <a:ext cx="7883298" cy="346557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01" y="1066395"/>
            <a:ext cx="3946859" cy="4536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898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28017"/>
            <a:ext cx="10515600" cy="691762"/>
          </a:xfrm>
        </p:spPr>
        <p:txBody>
          <a:bodyPr>
            <a:normAutofit/>
          </a:bodyPr>
          <a:lstStyle/>
          <a:p>
            <a:r>
              <a:rPr lang="en-IN" sz="4000" b="1" dirty="0" smtClean="0"/>
              <a:t>Premium And Coverage </a:t>
            </a:r>
            <a:endParaRPr lang="en-IN" sz="4000" b="1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349857" y="874643"/>
            <a:ext cx="11003943" cy="5764696"/>
          </a:xfrm>
        </p:spPr>
        <p:txBody>
          <a:bodyPr>
            <a:normAutofit fontScale="77500" lnSpcReduction="20000"/>
          </a:bodyPr>
          <a:lstStyle/>
          <a:p>
            <a:endParaRPr lang="en-IN" dirty="0" smtClean="0"/>
          </a:p>
          <a:p>
            <a:endParaRPr lang="en-IN" dirty="0"/>
          </a:p>
          <a:p>
            <a:endParaRPr lang="en-IN" dirty="0" smtClean="0"/>
          </a:p>
          <a:p>
            <a:endParaRPr lang="en-IN" dirty="0"/>
          </a:p>
          <a:p>
            <a:endParaRPr lang="en-IN" dirty="0" smtClean="0"/>
          </a:p>
          <a:p>
            <a:endParaRPr lang="en-IN" dirty="0"/>
          </a:p>
          <a:p>
            <a:endParaRPr lang="en-IN" dirty="0" smtClean="0"/>
          </a:p>
          <a:p>
            <a:endParaRPr lang="en-IN" dirty="0"/>
          </a:p>
          <a:p>
            <a:pPr marL="0" indent="0">
              <a:buNone/>
            </a:pPr>
            <a:endParaRPr lang="en-IN" dirty="0" smtClean="0"/>
          </a:p>
          <a:p>
            <a:endParaRPr lang="en-IN" dirty="0"/>
          </a:p>
          <a:p>
            <a:endParaRPr lang="en-IN" sz="1700" dirty="0" smtClean="0"/>
          </a:p>
          <a:p>
            <a:endParaRPr lang="en-IN" sz="1700" dirty="0" smtClean="0">
              <a:solidFill>
                <a:schemeClr val="accent2"/>
              </a:solidFill>
            </a:endParaRPr>
          </a:p>
          <a:p>
            <a:endParaRPr lang="en-IN" sz="1700" dirty="0">
              <a:solidFill>
                <a:schemeClr val="accent2"/>
              </a:solidFill>
            </a:endParaRPr>
          </a:p>
          <a:p>
            <a:endParaRPr lang="en-IN" sz="1700" dirty="0" smtClean="0">
              <a:solidFill>
                <a:schemeClr val="accent2"/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GB" sz="2200" b="1" dirty="0"/>
              <a:t>The premium amount is calculated based on the estimated property value and the selected coverage amount, ensuring accurate and fair pricing for the insurance policy.</a:t>
            </a:r>
            <a:endParaRPr lang="en-IN" sz="2200" b="1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126" y="1220925"/>
            <a:ext cx="5445681" cy="449526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0076" y="1024127"/>
            <a:ext cx="5188217" cy="4692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530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84447"/>
          </a:xfrm>
        </p:spPr>
        <p:txBody>
          <a:bodyPr>
            <a:normAutofit/>
          </a:bodyPr>
          <a:lstStyle/>
          <a:p>
            <a:r>
              <a:rPr lang="en-IN" sz="3600" b="1" dirty="0" smtClean="0">
                <a:solidFill>
                  <a:schemeClr val="accent2"/>
                </a:solidFill>
              </a:rPr>
              <a:t> </a:t>
            </a:r>
            <a:r>
              <a:rPr lang="en-IN" sz="4000" b="1" dirty="0" smtClean="0"/>
              <a:t>USER support</a:t>
            </a:r>
            <a:endParaRPr lang="en-IN" sz="4000" b="1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318052" y="1208598"/>
            <a:ext cx="11035748" cy="5828306"/>
          </a:xfrm>
        </p:spPr>
        <p:txBody>
          <a:bodyPr>
            <a:normAutofit/>
          </a:bodyPr>
          <a:lstStyle/>
          <a:p>
            <a:endParaRPr lang="en-IN" dirty="0"/>
          </a:p>
          <a:p>
            <a:endParaRPr lang="en-IN" dirty="0" smtClean="0"/>
          </a:p>
          <a:p>
            <a:endParaRPr lang="en-IN" dirty="0"/>
          </a:p>
          <a:p>
            <a:endParaRPr lang="en-IN" dirty="0" smtClean="0"/>
          </a:p>
          <a:p>
            <a:endParaRPr lang="en-IN" dirty="0"/>
          </a:p>
          <a:p>
            <a:endParaRPr lang="en-IN" dirty="0" smtClean="0"/>
          </a:p>
          <a:p>
            <a:endParaRPr lang="en-IN" dirty="0"/>
          </a:p>
          <a:p>
            <a:endParaRPr lang="en-IN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GB" sz="1800" b="1" dirty="0"/>
              <a:t>Users can inquire about policy coverage, premium calculations, renewal schedules, and the claims </a:t>
            </a:r>
            <a:r>
              <a:rPr lang="en-GB" sz="1800" b="1" dirty="0" smtClean="0"/>
              <a:t>process</a:t>
            </a:r>
            <a:endParaRPr lang="en-GB" sz="1800" b="1" dirty="0"/>
          </a:p>
          <a:p>
            <a:pPr>
              <a:buFont typeface="Wingdings" panose="05000000000000000000" pitchFamily="2" charset="2"/>
              <a:buChar char="Ø"/>
            </a:pPr>
            <a:r>
              <a:rPr lang="en-GB" sz="1800" b="1" dirty="0" smtClean="0"/>
              <a:t>For </a:t>
            </a:r>
            <a:r>
              <a:rPr lang="en-GB" sz="1800" b="1" dirty="0"/>
              <a:t>assistance </a:t>
            </a:r>
            <a:r>
              <a:rPr lang="en-US" sz="1600" dirty="0">
                <a:latin typeface="Arial" panose="020B0604020202020204" pitchFamily="34" charset="0"/>
              </a:rPr>
              <a:t> </a:t>
            </a:r>
            <a:r>
              <a:rPr lang="en-GB" b="1" dirty="0" smtClean="0"/>
              <a:t>with </a:t>
            </a:r>
            <a:r>
              <a:rPr lang="en-GB" b="1" dirty="0"/>
              <a:t>login issues, document uploads, or payment processing, users can access immediate support</a:t>
            </a:r>
            <a:r>
              <a:rPr lang="en-GB" b="1" dirty="0" smtClean="0"/>
              <a:t>.</a:t>
            </a:r>
            <a:endParaRPr lang="en-IN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2968" y="1208598"/>
            <a:ext cx="5285916" cy="3790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122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-237743"/>
            <a:ext cx="10364451" cy="1325879"/>
          </a:xfrm>
        </p:spPr>
        <p:txBody>
          <a:bodyPr/>
          <a:lstStyle/>
          <a:p>
            <a:r>
              <a:rPr lang="en-IN" b="1" dirty="0" smtClean="0"/>
              <a:t>All policies-Admi</a:t>
            </a:r>
            <a:r>
              <a:rPr lang="en-IN" b="1" dirty="0"/>
              <a:t>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61544" y="822960"/>
            <a:ext cx="11868911" cy="497433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73736" y="5943600"/>
            <a:ext cx="11567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b="1" dirty="0" smtClean="0"/>
              <a:t>AFTER A USER SUCCESSFULLY TAKES OUT A POLICY, IT WILL BE VISIBLE TO THE ADMIN, WHO HAS THE ABILITY TO APPROVE, REJECT, OR DELETE THE POLICY.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3934609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82297"/>
            <a:ext cx="10364451" cy="978407"/>
          </a:xfrm>
        </p:spPr>
        <p:txBody>
          <a:bodyPr/>
          <a:lstStyle/>
          <a:p>
            <a:r>
              <a:rPr lang="en-IN" b="1" dirty="0" smtClean="0"/>
              <a:t>Admin claim management</a:t>
            </a:r>
            <a:endParaRPr lang="en-IN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608" y="881935"/>
            <a:ext cx="11503152" cy="458617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19456" y="5623560"/>
            <a:ext cx="116403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b="1" dirty="0" smtClean="0"/>
              <a:t>WHEN A USER RAISES A CLAIM, IT BECOMES VISIBLE TO THE ADMIN. THE ADMIN CAN THEN REVIEW THE CLAIM AND TAKE APPROPRIATE ACTION—EITHER APPROVE, REJECT, OR DELETE IT.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859038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90832"/>
            <a:ext cx="10515600" cy="755374"/>
          </a:xfrm>
        </p:spPr>
        <p:txBody>
          <a:bodyPr>
            <a:normAutofit/>
          </a:bodyPr>
          <a:lstStyle/>
          <a:p>
            <a:r>
              <a:rPr lang="en-IN" sz="3600" dirty="0" smtClean="0"/>
              <a:t>   </a:t>
            </a:r>
            <a:r>
              <a:rPr lang="en-IN" sz="3600" b="1" dirty="0" smtClean="0"/>
              <a:t>Technologies </a:t>
            </a:r>
            <a:endParaRPr lang="en-IN" sz="3600" b="1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838200" y="946206"/>
            <a:ext cx="10515600" cy="5748792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IN" b="1" dirty="0" smtClean="0"/>
              <a:t>Frontend(React)</a:t>
            </a:r>
            <a:endParaRPr lang="en-IN" b="1" dirty="0"/>
          </a:p>
          <a:p>
            <a:pPr lvl="1"/>
            <a:r>
              <a:rPr lang="en-IN" sz="1700" b="1" dirty="0" smtClean="0"/>
              <a:t>React (vite) -Component-based UI</a:t>
            </a:r>
          </a:p>
          <a:p>
            <a:pPr lvl="1"/>
            <a:r>
              <a:rPr lang="en-IN" sz="1700" b="1" dirty="0" smtClean="0"/>
              <a:t>Axios</a:t>
            </a:r>
            <a:r>
              <a:rPr lang="en-IN" sz="1700" b="1" dirty="0"/>
              <a:t> </a:t>
            </a:r>
            <a:r>
              <a:rPr lang="en-IN" sz="1700" b="1" dirty="0" smtClean="0"/>
              <a:t>– HTTP client for API calls</a:t>
            </a:r>
          </a:p>
          <a:p>
            <a:pPr lvl="1"/>
            <a:r>
              <a:rPr lang="en-IN" sz="1700" b="1" dirty="0" smtClean="0"/>
              <a:t>Material-UI(MUI)- UI component</a:t>
            </a:r>
          </a:p>
          <a:p>
            <a:pPr lvl="1"/>
            <a:r>
              <a:rPr lang="en-IN" sz="1700" b="1" dirty="0" smtClean="0"/>
              <a:t>React Hook Form – Form handling and validation</a:t>
            </a:r>
          </a:p>
          <a:p>
            <a:pPr lvl="1"/>
            <a:r>
              <a:rPr lang="en-IN" sz="1700" b="1" dirty="0" smtClean="0"/>
              <a:t>React Router – routing</a:t>
            </a:r>
          </a:p>
          <a:p>
            <a:pPr lvl="1"/>
            <a:r>
              <a:rPr lang="en-IN" sz="1700" b="1" dirty="0" smtClean="0"/>
              <a:t>Toastify – used in notifications</a:t>
            </a:r>
            <a:endParaRPr lang="en-IN" sz="1600" b="1" dirty="0"/>
          </a:p>
          <a:p>
            <a:pPr>
              <a:buFont typeface="Wingdings" panose="05000000000000000000" pitchFamily="2" charset="2"/>
              <a:buChar char="Ø"/>
            </a:pPr>
            <a:r>
              <a:rPr lang="en-IN" b="1" dirty="0" smtClean="0"/>
              <a:t>Backend (Spring boot)</a:t>
            </a:r>
          </a:p>
          <a:p>
            <a:pPr lvl="1"/>
            <a:r>
              <a:rPr lang="en-IN" sz="1700" b="1" dirty="0" smtClean="0"/>
              <a:t>Spring Boot – java –based backend frame work</a:t>
            </a:r>
          </a:p>
          <a:p>
            <a:pPr lvl="1"/>
            <a:r>
              <a:rPr lang="en-IN" sz="1700" b="1" dirty="0" smtClean="0"/>
              <a:t>Spring data  jpa – ORM  for Database operations( it can be connect database)</a:t>
            </a:r>
          </a:p>
          <a:p>
            <a:pPr lvl="1"/>
            <a:r>
              <a:rPr lang="en-IN" sz="1700" b="1" dirty="0" smtClean="0"/>
              <a:t>Spring Security and JWT Token – Authentication and authorization</a:t>
            </a:r>
            <a:endParaRPr lang="en-IN" sz="1900" b="1" dirty="0"/>
          </a:p>
          <a:p>
            <a:pPr>
              <a:buFont typeface="Wingdings" panose="05000000000000000000" pitchFamily="2" charset="2"/>
              <a:buChar char="Ø"/>
            </a:pPr>
            <a:r>
              <a:rPr lang="en-IN" b="1" dirty="0" smtClean="0"/>
              <a:t>Data Base and other tools</a:t>
            </a:r>
          </a:p>
          <a:p>
            <a:pPr lvl="1"/>
            <a:r>
              <a:rPr lang="en-IN" sz="1700" b="1" dirty="0" smtClean="0"/>
              <a:t>Postgres SQL – for  relational data base</a:t>
            </a:r>
          </a:p>
          <a:p>
            <a:pPr lvl="1"/>
            <a:r>
              <a:rPr lang="en-IN" sz="1700" b="1" dirty="0" smtClean="0"/>
              <a:t>Postman –API testing</a:t>
            </a:r>
          </a:p>
        </p:txBody>
      </p:sp>
    </p:spTree>
    <p:extLst>
      <p:ext uri="{BB962C8B-B14F-4D97-AF65-F5344CB8AC3E}">
        <p14:creationId xmlns:p14="http://schemas.microsoft.com/office/powerpoint/2010/main" val="757072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-402335"/>
            <a:ext cx="10364451" cy="1764791"/>
          </a:xfrm>
        </p:spPr>
        <p:txBody>
          <a:bodyPr/>
          <a:lstStyle/>
          <a:p>
            <a:r>
              <a:rPr lang="en-IN" b="1" u="sng" dirty="0" smtClean="0"/>
              <a:t>Ci/cd</a:t>
            </a:r>
            <a:endParaRPr lang="en-IN" b="1" u="sng" dirty="0"/>
          </a:p>
        </p:txBody>
      </p:sp>
    </p:spTree>
    <p:extLst>
      <p:ext uri="{BB962C8B-B14F-4D97-AF65-F5344CB8AC3E}">
        <p14:creationId xmlns:p14="http://schemas.microsoft.com/office/powerpoint/2010/main" val="3685922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-146303"/>
            <a:ext cx="10364451" cy="1444751"/>
          </a:xfrm>
        </p:spPr>
        <p:txBody>
          <a:bodyPr>
            <a:normAutofit/>
          </a:bodyPr>
          <a:lstStyle/>
          <a:p>
            <a:pPr marL="45720"/>
            <a:r>
              <a:rPr lang="en-IN" b="1" u="sng" dirty="0" smtClean="0"/>
              <a:t>Introduction </a:t>
            </a:r>
            <a:endParaRPr lang="en-IN" b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914400"/>
            <a:ext cx="10363826" cy="4876800"/>
          </a:xfrm>
        </p:spPr>
        <p:txBody>
          <a:bodyPr>
            <a:normAutofit fontScale="925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GB" sz="2400" b="1" dirty="0" smtClean="0">
                <a:solidFill>
                  <a:schemeClr val="tx2">
                    <a:lumMod val="50000"/>
                  </a:schemeClr>
                </a:solidFill>
              </a:rPr>
              <a:t>Home insurance is </a:t>
            </a:r>
            <a:r>
              <a:rPr lang="en-GB" sz="2400" b="1" dirty="0">
                <a:solidFill>
                  <a:schemeClr val="tx2">
                    <a:lumMod val="50000"/>
                  </a:schemeClr>
                </a:solidFill>
              </a:rPr>
              <a:t>a service that protects your house and belongings from damage or loss due to events like fire, theft, natural disasters, or </a:t>
            </a:r>
            <a:r>
              <a:rPr lang="en-GB" sz="2400" b="1" dirty="0" smtClean="0">
                <a:solidFill>
                  <a:schemeClr val="tx2">
                    <a:lumMod val="50000"/>
                  </a:schemeClr>
                </a:solidFill>
              </a:rPr>
              <a:t>accidents. If </a:t>
            </a:r>
            <a:r>
              <a:rPr lang="en-GB" sz="2400" b="1" dirty="0">
                <a:solidFill>
                  <a:schemeClr val="tx2">
                    <a:lumMod val="50000"/>
                  </a:schemeClr>
                </a:solidFill>
              </a:rPr>
              <a:t>something bad happens, the insurance company helps you pay for the repairs or </a:t>
            </a:r>
            <a:r>
              <a:rPr lang="en-GB" sz="2400" b="1" dirty="0" smtClean="0">
                <a:solidFill>
                  <a:schemeClr val="tx2">
                    <a:lumMod val="50000"/>
                  </a:schemeClr>
                </a:solidFill>
              </a:rPr>
              <a:t>replacements.</a:t>
            </a:r>
          </a:p>
          <a:p>
            <a:pPr marL="0" indent="0">
              <a:buNone/>
            </a:pPr>
            <a:endParaRPr lang="en-GB" sz="2400" dirty="0" smtClean="0">
              <a:solidFill>
                <a:schemeClr val="tx2">
                  <a:lumMod val="50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GB" sz="2400" b="1" dirty="0" smtClean="0"/>
              <a:t>Different Types of Home Insurance Polices</a:t>
            </a:r>
            <a:endParaRPr lang="en-GB" sz="2400" b="1" dirty="0"/>
          </a:p>
          <a:p>
            <a:pPr lvl="1"/>
            <a:r>
              <a:rPr lang="en-GB" sz="2200" b="1" dirty="0" smtClean="0"/>
              <a:t>Policy issuance</a:t>
            </a:r>
            <a:endParaRPr lang="en-GB" sz="2200" b="1" dirty="0"/>
          </a:p>
          <a:p>
            <a:pPr lvl="1"/>
            <a:r>
              <a:rPr lang="en-GB" sz="2200" b="1" dirty="0"/>
              <a:t>Premium calculation</a:t>
            </a:r>
          </a:p>
          <a:p>
            <a:pPr lvl="1"/>
            <a:r>
              <a:rPr lang="en-GB" sz="2200" b="1" dirty="0"/>
              <a:t>Claim processing</a:t>
            </a:r>
          </a:p>
          <a:p>
            <a:pPr lvl="1"/>
            <a:r>
              <a:rPr lang="en-GB" sz="2200" b="1" dirty="0"/>
              <a:t>Customer </a:t>
            </a:r>
            <a:r>
              <a:rPr lang="en-GB" sz="2200" b="1" dirty="0" smtClean="0"/>
              <a:t>Support</a:t>
            </a:r>
            <a:endParaRPr lang="en-GB" sz="2200" b="1" dirty="0"/>
          </a:p>
          <a:p>
            <a:pPr marL="0" indent="0">
              <a:buNone/>
            </a:pPr>
            <a:endParaRPr lang="en-IN" sz="2400" dirty="0"/>
          </a:p>
        </p:txBody>
      </p:sp>
      <p:pic>
        <p:nvPicPr>
          <p:cNvPr id="4" name="Content Placeholder 7"/>
          <p:cNvPicPr>
            <a:picLocks noGrp="1"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4072" y="2654135"/>
            <a:ext cx="3536277" cy="3259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973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913775" y="1"/>
            <a:ext cx="10364451" cy="1139686"/>
          </a:xfrm>
        </p:spPr>
        <p:txBody>
          <a:bodyPr>
            <a:normAutofit/>
          </a:bodyPr>
          <a:lstStyle/>
          <a:p>
            <a:r>
              <a:rPr lang="en-IN" sz="4000" b="1" dirty="0" smtClean="0"/>
              <a:t>FUTURE SCOPE</a:t>
            </a:r>
            <a:endParaRPr lang="en-IN" sz="4000" b="1" dirty="0"/>
          </a:p>
        </p:txBody>
      </p:sp>
      <p:sp>
        <p:nvSpPr>
          <p:cNvPr id="2" name="TextBox 1"/>
          <p:cNvSpPr txBox="1"/>
          <p:nvPr/>
        </p:nvSpPr>
        <p:spPr>
          <a:xfrm>
            <a:off x="1307592" y="1234440"/>
            <a:ext cx="8750808" cy="6217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b="1" dirty="0" smtClean="0"/>
              <a:t>N</a:t>
            </a:r>
            <a:r>
              <a:rPr lang="en-IN" sz="2000" b="1" dirty="0" smtClean="0"/>
              <a:t>OTIFICATION</a:t>
            </a:r>
            <a:r>
              <a:rPr lang="en-IN" b="1" dirty="0" smtClean="0"/>
              <a:t> SERVICE</a:t>
            </a:r>
          </a:p>
          <a:p>
            <a:endParaRPr lang="en-IN" b="1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b="1" dirty="0" smtClean="0"/>
              <a:t>WEBSOCKETS (SPRING BOOT + REACT)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b="1" dirty="0" smtClean="0"/>
              <a:t>USE SPRING’S @ENABLEWEBSOCKET + @SENDTO +STOMP MESSAGING.</a:t>
            </a:r>
            <a:endParaRPr lang="en-IN" b="1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b="1" dirty="0" smtClean="0">
                <a:sym typeface="Wingdings" panose="05000000000000000000" pitchFamily="2" charset="2"/>
              </a:rPr>
              <a:t>REACT CAN USE @STOMP/STOMPJS OR SOCKJS-CLIENT TO SUBSCRIBE AND DISPLAY MESSAGES.</a:t>
            </a:r>
          </a:p>
          <a:p>
            <a:pPr lvl="1"/>
            <a:endParaRPr lang="en-GB" b="1" dirty="0" smtClean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b="1" dirty="0" smtClean="0"/>
              <a:t>RENEWAL &amp; QUOTATION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GB" b="1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b="1" dirty="0" smtClean="0"/>
              <a:t>GOOGLE MAPS SERVICE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GB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b="1" dirty="0" smtClean="0"/>
              <a:t>DDOS ATTACK PROTECTION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GB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b="1" dirty="0" smtClean="0"/>
              <a:t>IMPLEMENTING SUPER ADMIN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GB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b="1" dirty="0" smtClean="0"/>
              <a:t>KYC IMPLEMENTATION &amp; AUTOMATION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GB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GB" b="1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GB" b="1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GB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GB" b="1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610147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0855" y="429769"/>
            <a:ext cx="10364451" cy="1847087"/>
          </a:xfrm>
        </p:spPr>
        <p:txBody>
          <a:bodyPr/>
          <a:lstStyle/>
          <a:p>
            <a:r>
              <a:rPr lang="en-IN" b="1" dirty="0"/>
              <a:t>conclusion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361831" y="1911096"/>
            <a:ext cx="1018704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2000" b="1" dirty="0" smtClean="0"/>
              <a:t>THE HOME INSURANCE MANAGEMENT SYSTEM SIMPLIFIES AND MODERNIZES POLICY MANAGEMENT, CLAIMS PROCESSING, AND RISK ASSESSMENT. BY AUTOMATING KEY PROCESSES, PROVIDING REAL-TIME TRANSPARENCY, AND LEVERAGING DATA-DRIVEN INSIGHTS, OUR SOLUTION ENHANCES EFFICIENCY FOR INSURERS AND IMPROVES CONVENIENCE FOR POLICYHOLDERS. WITH STREAMLINED WORKFLOWS AND ACCURATE ANALYTICS, THIS SYSTEM PAVES THE WAY FOR A SMARTER, MORE RELIABLE APPROACH TO HOME INSURANCE MANAGEMENT. </a:t>
            </a:r>
            <a:endParaRPr lang="en-IN" sz="2000" b="1" dirty="0"/>
          </a:p>
        </p:txBody>
      </p:sp>
    </p:spTree>
    <p:extLst>
      <p:ext uri="{BB962C8B-B14F-4D97-AF65-F5344CB8AC3E}">
        <p14:creationId xmlns:p14="http://schemas.microsoft.com/office/powerpoint/2010/main" val="2875777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82295" y="-466343"/>
            <a:ext cx="11360522" cy="1380743"/>
          </a:xfrm>
        </p:spPr>
        <p:txBody>
          <a:bodyPr/>
          <a:lstStyle/>
          <a:p>
            <a:r>
              <a:rPr lang="en-IN" b="1" dirty="0"/>
              <a:t>Team Member Contributions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100584" y="429768"/>
            <a:ext cx="11177016" cy="6281928"/>
          </a:xfrm>
        </p:spPr>
        <p:txBody>
          <a:bodyPr>
            <a:normAutofit fontScale="32500" lnSpcReduction="20000"/>
          </a:bodyPr>
          <a:lstStyle/>
          <a:p>
            <a:pPr marL="0" indent="0">
              <a:buNone/>
            </a:pPr>
            <a:r>
              <a:rPr lang="en-IN" sz="3700" b="1" u="sng" dirty="0"/>
              <a:t>Abhishek </a:t>
            </a:r>
            <a:r>
              <a:rPr lang="en-IN" sz="3700" b="1" u="sng" dirty="0" smtClean="0"/>
              <a:t>KUMAR:</a:t>
            </a:r>
            <a:r>
              <a:rPr lang="en-GB" sz="3700" b="1" dirty="0" smtClean="0"/>
              <a:t>              	</a:t>
            </a:r>
            <a:r>
              <a:rPr lang="en-GB" sz="3500" b="1" cap="none" dirty="0" smtClean="0">
                <a:latin typeface="Arial" panose="020B0604020202020204" pitchFamily="34" charset="0"/>
                <a:cs typeface="Arial" panose="020B0604020202020204" pitchFamily="34" charset="0"/>
              </a:rPr>
              <a:t>Frontend: Admin, Payment, Track Claims</a:t>
            </a:r>
          </a:p>
          <a:p>
            <a:pPr marL="0" indent="0">
              <a:buNone/>
            </a:pPr>
            <a:r>
              <a:rPr lang="en-GB" sz="3500" b="1" cap="none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GB" sz="3500" b="1" cap="none" dirty="0" smtClean="0">
                <a:latin typeface="Arial" panose="020B0604020202020204" pitchFamily="34" charset="0"/>
                <a:cs typeface="Arial" panose="020B0604020202020204" pitchFamily="34" charset="0"/>
              </a:rPr>
              <a:t>		Backend: Payment, Track Claims, Document Management</a:t>
            </a:r>
            <a:endParaRPr lang="en-IN" sz="3500" b="1" cap="none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743200" lvl="6" indent="0">
              <a:buNone/>
            </a:pPr>
            <a:r>
              <a:rPr lang="en-IN" sz="3500" b="1" cap="none" dirty="0" smtClean="0">
                <a:latin typeface="Arial" panose="020B0604020202020204" pitchFamily="34" charset="0"/>
                <a:cs typeface="Arial" panose="020B0604020202020204" pitchFamily="34" charset="0"/>
              </a:rPr>
              <a:t>Others: DevOps, Cloud</a:t>
            </a:r>
          </a:p>
          <a:p>
            <a:pPr marL="0" indent="0">
              <a:buNone/>
            </a:pPr>
            <a:r>
              <a:rPr lang="en-IN" sz="3700" b="1" u="sng" dirty="0" smtClean="0"/>
              <a:t>Albin Benny:</a:t>
            </a:r>
          </a:p>
          <a:p>
            <a:pPr marL="2743200" lvl="6" indent="0">
              <a:buNone/>
            </a:pPr>
            <a:r>
              <a:rPr lang="en-GB" sz="3100" b="1" cap="none" dirty="0" smtClean="0">
                <a:latin typeface="Arial" panose="020B0604020202020204" pitchFamily="34" charset="0"/>
                <a:cs typeface="Arial" panose="020B0604020202020204" pitchFamily="34" charset="0"/>
              </a:rPr>
              <a:t>Frontend: Register, Forgot Password, Landing Page, Add Property, Policies</a:t>
            </a:r>
          </a:p>
          <a:p>
            <a:pPr marL="2743200" lvl="6" indent="0">
              <a:buNone/>
            </a:pPr>
            <a:r>
              <a:rPr lang="en-GB" sz="3100" b="1" cap="none" dirty="0" smtClean="0">
                <a:latin typeface="Arial" panose="020B0604020202020204" pitchFamily="34" charset="0"/>
                <a:cs typeface="Arial" panose="020B0604020202020204" pitchFamily="34" charset="0"/>
              </a:rPr>
              <a:t>Others: Testing, Integration</a:t>
            </a:r>
            <a:endParaRPr lang="en-IN" sz="3100" b="1" cap="none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IN" sz="3700" b="1" u="sng" cap="none" dirty="0" smtClean="0">
                <a:latin typeface="Arial" panose="020B0604020202020204" pitchFamily="34" charset="0"/>
                <a:cs typeface="Arial" panose="020B0604020202020204" pitchFamily="34" charset="0"/>
              </a:rPr>
              <a:t>ANIL RASA:</a:t>
            </a:r>
          </a:p>
          <a:p>
            <a:pPr marL="2743200" lvl="6" indent="0">
              <a:buNone/>
            </a:pPr>
            <a:r>
              <a:rPr lang="en-IN" sz="3700" b="1" cap="none" dirty="0" smtClean="0"/>
              <a:t>Frontend: Claims, Forgot Password</a:t>
            </a:r>
          </a:p>
          <a:p>
            <a:pPr marL="2743200" lvl="6" indent="0">
              <a:buNone/>
            </a:pPr>
            <a:r>
              <a:rPr lang="en-IN" sz="3700" b="1" cap="none" dirty="0" smtClean="0"/>
              <a:t>Backend: Forgot Password</a:t>
            </a:r>
          </a:p>
          <a:p>
            <a:pPr marL="2743200" lvl="6" indent="0">
              <a:buNone/>
            </a:pPr>
            <a:r>
              <a:rPr lang="en-IN" sz="3700" b="1" cap="none" dirty="0" smtClean="0"/>
              <a:t>Others: Testing (Frontend &amp; Backend)</a:t>
            </a:r>
          </a:p>
          <a:p>
            <a:pPr marL="0" indent="0">
              <a:buNone/>
            </a:pPr>
            <a:r>
              <a:rPr lang="en-IN" sz="3700" b="1" u="sng" dirty="0" smtClean="0"/>
              <a:t>Ancha Navyasri</a:t>
            </a:r>
            <a:r>
              <a:rPr lang="en-IN" sz="3700" b="1" dirty="0" smtClean="0"/>
              <a:t>:</a:t>
            </a:r>
          </a:p>
          <a:p>
            <a:pPr marL="2743200" lvl="6" indent="0">
              <a:buNone/>
            </a:pPr>
            <a:r>
              <a:rPr lang="en-IN" sz="3700" b="1" cap="none" dirty="0" smtClean="0"/>
              <a:t>Frontend: User Dashboard</a:t>
            </a:r>
          </a:p>
          <a:p>
            <a:pPr marL="2743200" lvl="6" indent="0">
              <a:buNone/>
            </a:pPr>
            <a:r>
              <a:rPr lang="en-IN" sz="3700" b="1" cap="none" dirty="0" smtClean="0"/>
              <a:t>Backend: User Dashboard</a:t>
            </a:r>
          </a:p>
          <a:p>
            <a:pPr marL="2743200" lvl="6" indent="0">
              <a:buNone/>
            </a:pPr>
            <a:r>
              <a:rPr lang="en-IN" sz="3700" b="1" cap="none" dirty="0" smtClean="0"/>
              <a:t>Others: DevOps</a:t>
            </a:r>
          </a:p>
          <a:p>
            <a:pPr marL="0" indent="0">
              <a:buNone/>
            </a:pPr>
            <a:r>
              <a:rPr lang="en-IN" sz="3700" b="1" u="sng" dirty="0" smtClean="0"/>
              <a:t>Lokesh batta:</a:t>
            </a:r>
          </a:p>
          <a:p>
            <a:pPr marL="2743200" lvl="6" indent="0">
              <a:buNone/>
            </a:pPr>
            <a:r>
              <a:rPr lang="en-IN" sz="3700" b="1" cap="none" dirty="0" smtClean="0"/>
              <a:t>Features: Update Profile, Forgot Password, Razorpay Integration</a:t>
            </a:r>
          </a:p>
          <a:p>
            <a:pPr marL="2743200" lvl="6" indent="0">
              <a:buNone/>
            </a:pPr>
            <a:r>
              <a:rPr lang="en-IN" sz="3700" b="1" cap="none" dirty="0" smtClean="0"/>
              <a:t>Others: Documentation (Pdfs, PPT)</a:t>
            </a:r>
          </a:p>
          <a:p>
            <a:pPr marL="0" indent="0">
              <a:buNone/>
            </a:pPr>
            <a:r>
              <a:rPr lang="en-IN" sz="3700" b="1" u="sng" cap="none" dirty="0" smtClean="0"/>
              <a:t>PRAVEEN R:</a:t>
            </a:r>
          </a:p>
          <a:p>
            <a:pPr marL="2743200" lvl="6" indent="0">
              <a:buNone/>
            </a:pPr>
            <a:r>
              <a:rPr lang="en-GB" sz="3700" b="1" cap="none" dirty="0" smtClean="0"/>
              <a:t>Backend: Login, Register, Reset Password, Email Service, Claims, Policies, Admin</a:t>
            </a:r>
            <a:endParaRPr lang="en-IN" sz="3700" b="1" cap="none" dirty="0" smtClean="0"/>
          </a:p>
          <a:p>
            <a:pPr marL="2743200" lvl="6" indent="0">
              <a:buNone/>
            </a:pPr>
            <a:r>
              <a:rPr lang="en-IN" sz="3700" b="1" cap="none" dirty="0" smtClean="0"/>
              <a:t>Frontend: Admin</a:t>
            </a:r>
          </a:p>
          <a:p>
            <a:pPr marL="2743200" lvl="6" indent="0">
              <a:buNone/>
            </a:pPr>
            <a:r>
              <a:rPr lang="en-IN" sz="3700" b="1" cap="none" dirty="0" smtClean="0"/>
              <a:t>Others: Frontend &amp; Backend Integration</a:t>
            </a:r>
          </a:p>
          <a:p>
            <a:pPr marL="0" indent="0">
              <a:buNone/>
            </a:pPr>
            <a:r>
              <a:rPr lang="en-IN" sz="3700" b="1" u="sng" cap="none" dirty="0" smtClean="0"/>
              <a:t>VIKRAM:</a:t>
            </a:r>
          </a:p>
          <a:p>
            <a:pPr marL="2743200" lvl="6" indent="0">
              <a:buNone/>
            </a:pPr>
            <a:r>
              <a:rPr lang="en-GB" sz="3700" b="1" cap="none" dirty="0" smtClean="0"/>
              <a:t>UI/UX </a:t>
            </a:r>
            <a:r>
              <a:rPr lang="en-GB" sz="3700" b="1" cap="none" dirty="0"/>
              <a:t>&amp; Navigation: Login Page, Landing Page, Designing, Routing</a:t>
            </a:r>
            <a:endParaRPr lang="en-IN" sz="3700" b="1" dirty="0" smtClean="0"/>
          </a:p>
          <a:p>
            <a:pPr marL="0" indent="0">
              <a:buNone/>
            </a:pPr>
            <a:endParaRPr lang="en-IN" b="1" dirty="0"/>
          </a:p>
          <a:p>
            <a:pPr marL="0" indent="0">
              <a:buNone/>
            </a:pPr>
            <a:endParaRPr lang="en-IN" b="1" dirty="0"/>
          </a:p>
          <a:p>
            <a:pPr marL="0" indent="0">
              <a:buNone/>
            </a:pPr>
            <a:endParaRPr lang="en-IN" b="1" dirty="0"/>
          </a:p>
          <a:p>
            <a:pPr marL="0" indent="0">
              <a:buNone/>
            </a:pPr>
            <a:endParaRPr lang="en-IN" b="1" dirty="0" smtClean="0"/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8079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1015779" y="1119146"/>
            <a:ext cx="9872871" cy="4038600"/>
          </a:xfrm>
        </p:spPr>
        <p:txBody>
          <a:bodyPr/>
          <a:lstStyle/>
          <a:p>
            <a:pPr marL="45720" indent="0">
              <a:buNone/>
            </a:pPr>
            <a:endParaRPr lang="en-IN" dirty="0" smtClean="0"/>
          </a:p>
          <a:p>
            <a:pPr marL="45720" indent="0">
              <a:buNone/>
            </a:pPr>
            <a:r>
              <a:rPr lang="en-IN" sz="2400" dirty="0" smtClean="0"/>
              <a:t>                                  </a:t>
            </a:r>
          </a:p>
          <a:p>
            <a:pPr marL="45720" indent="0">
              <a:buNone/>
            </a:pPr>
            <a:r>
              <a:rPr lang="en-IN" sz="2400" b="1" dirty="0"/>
              <a:t> </a:t>
            </a:r>
            <a:r>
              <a:rPr lang="en-IN" sz="2400" b="1" dirty="0" smtClean="0"/>
              <a:t>                       </a:t>
            </a:r>
            <a:r>
              <a:rPr lang="en-IN" sz="9600" b="1" i="1" dirty="0" smtClean="0"/>
              <a:t>Thank you</a:t>
            </a:r>
            <a:r>
              <a:rPr lang="en-IN" b="1" i="1" dirty="0" smtClean="0"/>
              <a:t>                  </a:t>
            </a:r>
            <a:endParaRPr lang="en-IN" sz="9600" b="1" i="1" dirty="0"/>
          </a:p>
        </p:txBody>
      </p:sp>
    </p:spTree>
    <p:extLst>
      <p:ext uri="{BB962C8B-B14F-4D97-AF65-F5344CB8AC3E}">
        <p14:creationId xmlns:p14="http://schemas.microsoft.com/office/powerpoint/2010/main" val="538135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a</a:t>
            </a:r>
            <a:r>
              <a:rPr lang="en-IN" b="1" dirty="0" smtClean="0"/>
              <a:t>GENDA</a:t>
            </a:r>
            <a:endParaRPr lang="en-IN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460249" y="1986094"/>
            <a:ext cx="11390375" cy="465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988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92608" y="5907238"/>
            <a:ext cx="112105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  <a:p>
            <a:r>
              <a:rPr lang="en-IN" b="1" dirty="0" smtClean="0"/>
              <a:t>Welcome to Home </a:t>
            </a:r>
            <a:r>
              <a:rPr lang="en-IN" b="1" dirty="0"/>
              <a:t>P</a:t>
            </a:r>
            <a:r>
              <a:rPr lang="en-IN" b="1" dirty="0" smtClean="0"/>
              <a:t>age   </a:t>
            </a:r>
            <a:endParaRPr lang="en-IN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9497" y="118872"/>
            <a:ext cx="5924384" cy="312551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530" y="3350404"/>
            <a:ext cx="5420142" cy="269028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531" y="67211"/>
            <a:ext cx="5579166" cy="301487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64697" y="3375966"/>
            <a:ext cx="6229184" cy="3205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734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387324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873246"/>
            <a:ext cx="12192000" cy="2984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240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17" y="132919"/>
            <a:ext cx="11926957" cy="426186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017" y="4568520"/>
            <a:ext cx="11569148" cy="2372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179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521" y="159026"/>
            <a:ext cx="11926957" cy="36081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521" y="3937196"/>
            <a:ext cx="11926957" cy="2805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10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9436" y="0"/>
            <a:ext cx="10515600" cy="1496291"/>
          </a:xfrm>
        </p:spPr>
        <p:txBody>
          <a:bodyPr>
            <a:normAutofit/>
          </a:bodyPr>
          <a:lstStyle/>
          <a:p>
            <a:r>
              <a:rPr lang="en-IN" sz="4000" dirty="0" smtClean="0"/>
              <a:t>   </a:t>
            </a:r>
            <a:r>
              <a:rPr lang="en-IN" b="1" dirty="0" smtClean="0"/>
              <a:t>Register and Login page </a:t>
            </a:r>
            <a:endParaRPr lang="en-IN" b="1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339436" y="1742498"/>
            <a:ext cx="11021291" cy="4866120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endParaRPr lang="en-IN" dirty="0" smtClean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 smtClean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 smtClean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 smtClean="0"/>
          </a:p>
          <a:p>
            <a:pPr marL="0" indent="0">
              <a:buNone/>
            </a:pPr>
            <a:endParaRPr lang="en-IN" sz="2000" dirty="0" smtClean="0"/>
          </a:p>
          <a:p>
            <a:pPr marL="0" indent="0">
              <a:buNone/>
            </a:pPr>
            <a:endParaRPr lang="en-IN" sz="2000" dirty="0" smtClean="0"/>
          </a:p>
          <a:p>
            <a:pPr marL="0" indent="0">
              <a:buNone/>
            </a:pPr>
            <a:endParaRPr lang="en-IN" sz="2000" dirty="0"/>
          </a:p>
          <a:p>
            <a:pPr marL="0" indent="0">
              <a:buNone/>
            </a:pPr>
            <a:endParaRPr lang="en-IN" sz="2000" dirty="0"/>
          </a:p>
          <a:p>
            <a:pPr>
              <a:buFont typeface="Wingdings" panose="05000000000000000000" pitchFamily="2" charset="2"/>
              <a:buChar char="Ø"/>
            </a:pPr>
            <a:r>
              <a:rPr lang="en-GB" sz="2600" b="1" dirty="0" smtClean="0"/>
              <a:t>The </a:t>
            </a:r>
            <a:r>
              <a:rPr lang="en-GB" sz="2600" b="1" dirty="0"/>
              <a:t>user </a:t>
            </a:r>
            <a:r>
              <a:rPr lang="en-GB" sz="2600" b="1" dirty="0" smtClean="0"/>
              <a:t>should </a:t>
            </a:r>
            <a:r>
              <a:rPr lang="en-GB" sz="2600" b="1" dirty="0"/>
              <a:t>first navigate to the Home Insurance registration page and provide all the required credentials. After filling in the details, the user can click the Register button, which will trigger a popup message saying </a:t>
            </a:r>
            <a:r>
              <a:rPr lang="en-GB" sz="2600" b="1" dirty="0" smtClean="0"/>
              <a:t> Registration Successful.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sz="2600" b="1" dirty="0" smtClean="0"/>
              <a:t>After </a:t>
            </a:r>
            <a:r>
              <a:rPr lang="en-GB" sz="2600" b="1" dirty="0"/>
              <a:t>registration, the user needs to log in to access more </a:t>
            </a:r>
            <a:r>
              <a:rPr lang="en-GB" sz="2600" b="1" dirty="0" smtClean="0"/>
              <a:t>features</a:t>
            </a:r>
            <a:r>
              <a:rPr lang="en-GB" sz="2600" b="1" dirty="0"/>
              <a:t>.</a:t>
            </a:r>
            <a:endParaRPr lang="en-IN" sz="26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436" y="1263569"/>
            <a:ext cx="5695604" cy="397431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2959" y="1263569"/>
            <a:ext cx="5435380" cy="3986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438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178053" cy="317550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01568"/>
            <a:ext cx="8178053" cy="3456432"/>
          </a:xfrm>
          <a:prstGeom prst="rect">
            <a:avLst/>
          </a:prstGeom>
        </p:spPr>
      </p:pic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8295860" y="560266"/>
            <a:ext cx="3326295" cy="4154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GB" sz="2400" b="1" dirty="0"/>
              <a:t>AFTER </a:t>
            </a:r>
            <a:r>
              <a:rPr lang="en-GB" sz="2400" b="1" dirty="0" smtClean="0"/>
              <a:t>LOGGING </a:t>
            </a:r>
            <a:r>
              <a:rPr lang="en-GB" sz="2400" b="1" dirty="0"/>
              <a:t>IN, THE USER WILL BE REDIRECTED TO THE POLICIES PAGE. </a:t>
            </a:r>
            <a:r>
              <a:rPr lang="en-GB" sz="2400" b="1" dirty="0" smtClean="0"/>
              <a:t>THERE ARE FOUR </a:t>
            </a:r>
            <a:r>
              <a:rPr lang="en-GB" sz="2400" b="1" dirty="0"/>
              <a:t>DIFFERENT </a:t>
            </a:r>
            <a:r>
              <a:rPr lang="en-GB" sz="2400" b="1" dirty="0" smtClean="0"/>
              <a:t>POLICIES ARE </a:t>
            </a:r>
            <a:r>
              <a:rPr lang="en-GB" sz="2400" b="1" dirty="0"/>
              <a:t>AVAILABLE, AND THE USER CAN SELECT THE ONE THAT BEST SUITS THEIR </a:t>
            </a:r>
            <a:r>
              <a:rPr lang="en-GB" sz="2400" b="1" dirty="0" smtClean="0"/>
              <a:t>NEEDS.</a:t>
            </a:r>
            <a:endParaRPr kumimoji="0" lang="en-US" altLang="en-US" sz="2000" b="1" i="0" u="none" strike="noStrike" cap="none" normalizeH="0" baseline="0" dirty="0" smtClean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7555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TM04033925[[fn=Droplet]]</Template>
  <TotalTime>1929</TotalTime>
  <Words>629</Words>
  <Application>Microsoft Office PowerPoint</Application>
  <PresentationFormat>Widescreen</PresentationFormat>
  <Paragraphs>172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Tw Cen MT</vt:lpstr>
      <vt:lpstr>Wingdings</vt:lpstr>
      <vt:lpstr>Droplet</vt:lpstr>
      <vt:lpstr>Diksha SUNDARAM FINTECH-2025</vt:lpstr>
      <vt:lpstr>Introduction </vt:lpstr>
      <vt:lpstr>aGENDA</vt:lpstr>
      <vt:lpstr>PowerPoint Presentation</vt:lpstr>
      <vt:lpstr>PowerPoint Presentation</vt:lpstr>
      <vt:lpstr>PowerPoint Presentation</vt:lpstr>
      <vt:lpstr>PowerPoint Presentation</vt:lpstr>
      <vt:lpstr>   Register and Login page </vt:lpstr>
      <vt:lpstr>PowerPoint Presentation</vt:lpstr>
      <vt:lpstr>PowerPoint Presentation</vt:lpstr>
      <vt:lpstr>PowerPoint Presentation</vt:lpstr>
      <vt:lpstr>PAYMENT </vt:lpstr>
      <vt:lpstr>Raise  and ClaIm TRACK </vt:lpstr>
      <vt:lpstr>Premium And Coverage </vt:lpstr>
      <vt:lpstr> USER support</vt:lpstr>
      <vt:lpstr>All policies-Admin</vt:lpstr>
      <vt:lpstr>Admin claim management</vt:lpstr>
      <vt:lpstr>   Technologies </vt:lpstr>
      <vt:lpstr>Ci/cd</vt:lpstr>
      <vt:lpstr>FUTURE SCOPE</vt:lpstr>
      <vt:lpstr>conclusion</vt:lpstr>
      <vt:lpstr>Team Member Contributions 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HomeInsurance Mannagement system</dc:title>
  <dc:creator>Admin</dc:creator>
  <cp:lastModifiedBy>Admin</cp:lastModifiedBy>
  <cp:revision>161</cp:revision>
  <dcterms:created xsi:type="dcterms:W3CDTF">2025-04-30T12:18:21Z</dcterms:created>
  <dcterms:modified xsi:type="dcterms:W3CDTF">2025-05-06T11:10:25Z</dcterms:modified>
</cp:coreProperties>
</file>